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1" r:id="rId3"/>
    <p:sldMasterId id="2147483687" r:id="rId4"/>
  </p:sldMasterIdLst>
  <p:notesMasterIdLst>
    <p:notesMasterId r:id="rId80"/>
  </p:notesMasterIdLst>
  <p:handoutMasterIdLst>
    <p:handoutMasterId r:id="rId81"/>
  </p:handoutMasterIdLst>
  <p:sldIdLst>
    <p:sldId id="274" r:id="rId5"/>
    <p:sldId id="276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74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6" r:id="rId38"/>
    <p:sldId id="427" r:id="rId39"/>
    <p:sldId id="428" r:id="rId40"/>
    <p:sldId id="429" r:id="rId41"/>
    <p:sldId id="430" r:id="rId42"/>
    <p:sldId id="431" r:id="rId43"/>
    <p:sldId id="432" r:id="rId44"/>
    <p:sldId id="433" r:id="rId45"/>
    <p:sldId id="434" r:id="rId46"/>
    <p:sldId id="435" r:id="rId47"/>
    <p:sldId id="436" r:id="rId48"/>
    <p:sldId id="437" r:id="rId49"/>
    <p:sldId id="438" r:id="rId50"/>
    <p:sldId id="439" r:id="rId51"/>
    <p:sldId id="475" r:id="rId52"/>
    <p:sldId id="476" r:id="rId53"/>
    <p:sldId id="440" r:id="rId54"/>
    <p:sldId id="471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64" r:id="rId70"/>
    <p:sldId id="456" r:id="rId71"/>
    <p:sldId id="457" r:id="rId72"/>
    <p:sldId id="472" r:id="rId73"/>
    <p:sldId id="465" r:id="rId74"/>
    <p:sldId id="466" r:id="rId75"/>
    <p:sldId id="479" r:id="rId76"/>
    <p:sldId id="470" r:id="rId77"/>
    <p:sldId id="352" r:id="rId78"/>
    <p:sldId id="478" r:id="rId7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8E0000"/>
    <a:srgbClr val="F0A22E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533" autoAdjust="0"/>
  </p:normalViewPr>
  <p:slideViewPr>
    <p:cSldViewPr>
      <p:cViewPr varScale="1">
        <p:scale>
          <a:sx n="90" d="100"/>
          <a:sy n="90" d="100"/>
        </p:scale>
        <p:origin x="-283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6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45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5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13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5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149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4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44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915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  <p:sldLayoutId id="2147483674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1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980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9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88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87.png"/><Relationship Id="rId19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435" y="4419600"/>
            <a:ext cx="576709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86200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4876056" y="3723629"/>
            <a:ext cx="197592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040665"/>
            <a:ext cx="11804822" cy="5570355"/>
          </a:xfrm>
        </p:spPr>
        <p:txBody>
          <a:bodyPr/>
          <a:lstStyle/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(2.34) – round to </a:t>
            </a:r>
            <a:r>
              <a:rPr lang="en-US" dirty="0"/>
              <a:t>integer </a:t>
            </a:r>
            <a:r>
              <a:rPr lang="en-US" dirty="0" smtClean="0"/>
              <a:t>number (mathematically)</a:t>
            </a:r>
          </a:p>
          <a:p>
            <a:pPr lvl="1"/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dirty="0" smtClean="0"/>
              <a:t>(2.3455, 3) – round </a:t>
            </a:r>
            <a:r>
              <a:rPr lang="en-US" dirty="0"/>
              <a:t>with precision</a:t>
            </a:r>
            <a:endParaRPr lang="en-US" dirty="0" smtClean="0"/>
          </a:p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Ceiling</a:t>
            </a:r>
            <a:r>
              <a:rPr lang="en-US" dirty="0"/>
              <a:t>(</a:t>
            </a:r>
            <a:r>
              <a:rPr lang="en-US" dirty="0" smtClean="0"/>
              <a:t>) – round up to integer</a:t>
            </a:r>
            <a:endParaRPr lang="en-US" dirty="0"/>
          </a:p>
          <a:p>
            <a:r>
              <a:rPr lang="en-US" dirty="0" smtClean="0"/>
              <a:t>Math.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Floor</a:t>
            </a:r>
            <a:r>
              <a:rPr lang="en-US" dirty="0" smtClean="0"/>
              <a:t>() – round down to integer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Floating-Points Round Methods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4572000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2.3455;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 	// result: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 	// result: 2.346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result: 3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result: 2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0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1" y="3120331"/>
            <a:ext cx="1802960" cy="18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14" y="4855579"/>
            <a:ext cx="1721251" cy="1711036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194630" y="666616"/>
            <a:ext cx="2044926" cy="20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24" y="1811087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numberOfPrivateClientsOfTheFirm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of a variable determines its lifetime and controls its visibility and availability to each of the methods within a program.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825788" y="3048000"/>
            <a:ext cx="10820400" cy="32316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			// open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a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			// close scope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</a:p>
          <a:p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will reduce compile time error: The name ‘a’ does not exist in the current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9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Constants aren't </a:t>
            </a:r>
            <a:r>
              <a:rPr lang="en-US" dirty="0"/>
              <a:t>variables and </a:t>
            </a:r>
            <a:r>
              <a:rPr lang="en-US" dirty="0" smtClean="0"/>
              <a:t>cannot be </a:t>
            </a:r>
            <a:r>
              <a:rPr lang="en-US" dirty="0"/>
              <a:t>modified.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25788" y="2133600"/>
            <a:ext cx="10820400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double pi = 3.14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radius = 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double.Parse(Console.ReadLine());</a:t>
            </a: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pi * radius</a:t>
            </a: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Console.WriteLine(perimeter</a:t>
            </a: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fr-F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= radius; 	// will reduce compile time error</a:t>
            </a:r>
            <a:endParaRPr lang="fr-F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33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1612" y="1143000"/>
            <a:ext cx="6553200" cy="1734697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mtClean="0"/>
              <a:t>Assigning and Initializing Variables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46612" y="2996861"/>
            <a:ext cx="27432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Variable-in-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886200"/>
            <a:ext cx="4572000" cy="26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1610216"/>
            <a:ext cx="3524026" cy="3637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Nullable</a:t>
            </a:r>
            <a:r>
              <a:rPr lang="en-US" dirty="0"/>
              <a:t> Types </a:t>
            </a:r>
            <a:r>
              <a:rPr lang="en-US" dirty="0" smtClean="0"/>
              <a:t>and Literals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902515">
            <a:off x="765313" y="1521291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8407300" y="3925145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62399">
            <a:off x="1398170" y="375415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57977">
            <a:off x="8048022" y="1139036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1435733">
            <a:off x="3289883" y="2308520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8395974" y="290350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1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8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7526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 and Variables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099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3603</Words>
  <Application>Microsoft Office PowerPoint</Application>
  <PresentationFormat>Custom</PresentationFormat>
  <Paragraphs>750</Paragraphs>
  <Slides>75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SoftUni 16x9</vt:lpstr>
      <vt:lpstr>2_SoftUni 16x9</vt:lpstr>
      <vt:lpstr>3_SoftUni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Floating-Points Round Methods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Variable scope</vt:lpstr>
      <vt:lpstr>Constants</vt:lpstr>
      <vt:lpstr>Assigning and Initializing Variables</vt:lpstr>
      <vt:lpstr>PowerPoint Presentation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Nullable Types and Literals </vt:lpstr>
      <vt:lpstr>Summary</vt:lpstr>
      <vt:lpstr>Summary (2)</vt:lpstr>
      <vt:lpstr>Primitive Data Types and Variables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2015-11-30T11:06:14Z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